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13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2.png>
</file>

<file path=ppt/media/image2.png>
</file>

<file path=ppt/media/image3.png>
</file>

<file path=ppt/media/image4.png>
</file>

<file path=ppt/media/image5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2209800" y="1828800"/>
          <a:ext cx="4629150" cy="4543425"/>
        </p:xfrm>
        <a:graphic>
          <a:graphicData uri="http://schemas.openxmlformats.org/presentationml/2006/ole">
            <p:oleObj spid="_x0000_s1026" name="Acrobat Document" r:id="rId3" imgW="4629150" imgH="4543425" progId="AcroExch.Document.7">
              <p:embed/>
            </p:oleObj>
          </a:graphicData>
        </a:graphic>
      </p:graphicFrame>
      <p:sp>
        <p:nvSpPr>
          <p:cNvPr id="4" name="Rectangle 3"/>
          <p:cNvSpPr/>
          <p:nvPr/>
        </p:nvSpPr>
        <p:spPr>
          <a:xfrm>
            <a:off x="5334000" y="4953000"/>
            <a:ext cx="1524000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027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48400" y="5638800"/>
            <a:ext cx="420687" cy="3317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1" name="Picture 3" descr="C:\cvs files\leboudec-oeuvre\project specific tex\tex\latex\perf\pictures\artwork\scouac file d'attent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-152400"/>
            <a:ext cx="3496918" cy="6074543"/>
          </a:xfrm>
          <a:prstGeom prst="rect">
            <a:avLst/>
          </a:prstGeom>
          <a:noFill/>
          <a:scene3d>
            <a:camera prst="orthographicFront">
              <a:rot lat="0" lon="0" rev="16200000"/>
            </a:camera>
            <a:lightRig rig="threePt" dir="t"/>
          </a:scene3d>
        </p:spPr>
      </p:pic>
      <p:pic>
        <p:nvPicPr>
          <p:cNvPr id="4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82719" y="4163108"/>
            <a:ext cx="228600" cy="1802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530" name="Object 2"/>
          <p:cNvGraphicFramePr>
            <a:graphicFrameLocks noChangeAspect="1"/>
          </p:cNvGraphicFramePr>
          <p:nvPr/>
        </p:nvGraphicFramePr>
        <p:xfrm>
          <a:off x="304800" y="457200"/>
          <a:ext cx="8020050" cy="5667375"/>
        </p:xfrm>
        <a:graphic>
          <a:graphicData uri="http://schemas.openxmlformats.org/presentationml/2006/ole">
            <p:oleObj spid="_x0000_s22530" name="Acrobat Document" r:id="rId3" imgW="8019810" imgH="5667285" progId="AcroExch.Document.7">
              <p:embed/>
            </p:oleObj>
          </a:graphicData>
        </a:graphic>
      </p:graphicFrame>
      <p:pic>
        <p:nvPicPr>
          <p:cNvPr id="3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48400" y="5181600"/>
            <a:ext cx="228600" cy="1802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Icsil1-files\lca\Users\leboudec\syncd\2008+\misc\images pour presentations\ScouacPrésente16-06-0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43300" y="2073275"/>
            <a:ext cx="1590675" cy="2524125"/>
          </a:xfrm>
          <a:prstGeom prst="rect">
            <a:avLst/>
          </a:prstGeom>
          <a:noFill/>
        </p:spPr>
      </p:pic>
      <p:pic>
        <p:nvPicPr>
          <p:cNvPr id="2051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53000" y="4360407"/>
            <a:ext cx="268287" cy="21159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cvs files\leboudec-oeuvre\project specific tex\tex\latex\perf\pictures\artwork\scouacMesureOrdi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838200"/>
            <a:ext cx="8001000" cy="5653661"/>
          </a:xfrm>
          <a:prstGeom prst="rect">
            <a:avLst/>
          </a:prstGeom>
          <a:noFill/>
        </p:spPr>
      </p:pic>
      <p:pic>
        <p:nvPicPr>
          <p:cNvPr id="3075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48363" y="5022850"/>
            <a:ext cx="420687" cy="3317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8" name="Object 2"/>
          <p:cNvGraphicFramePr>
            <a:graphicFrameLocks noChangeAspect="1"/>
          </p:cNvGraphicFramePr>
          <p:nvPr/>
        </p:nvGraphicFramePr>
        <p:xfrm>
          <a:off x="609600" y="762000"/>
          <a:ext cx="8020050" cy="5667375"/>
        </p:xfrm>
        <a:graphic>
          <a:graphicData uri="http://schemas.openxmlformats.org/presentationml/2006/ole">
            <p:oleObj spid="_x0000_s4098" name="Acrobat Document" r:id="rId3" imgW="8019810" imgH="5667285" progId="AcroExch.Document.7">
              <p:embed/>
            </p:oleObj>
          </a:graphicData>
        </a:graphic>
      </p:graphicFrame>
      <p:pic>
        <p:nvPicPr>
          <p:cNvPr id="4099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67600" y="5486400"/>
            <a:ext cx="420688" cy="3317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22" name="Object 2"/>
          <p:cNvGraphicFramePr>
            <a:graphicFrameLocks noChangeAspect="1"/>
          </p:cNvGraphicFramePr>
          <p:nvPr/>
        </p:nvGraphicFramePr>
        <p:xfrm>
          <a:off x="533400" y="304800"/>
          <a:ext cx="8020050" cy="5667375"/>
        </p:xfrm>
        <a:graphic>
          <a:graphicData uri="http://schemas.openxmlformats.org/presentationml/2006/ole">
            <p:oleObj spid="_x0000_s5122" name="Acrobat Document" r:id="rId3" imgW="8019810" imgH="5667285" progId="AcroExch.Document.7">
              <p:embed/>
            </p:oleObj>
          </a:graphicData>
        </a:graphic>
      </p:graphicFrame>
      <p:pic>
        <p:nvPicPr>
          <p:cNvPr id="5123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67600" y="4648200"/>
            <a:ext cx="420688" cy="3317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6" name="Object 2"/>
          <p:cNvGraphicFramePr>
            <a:graphicFrameLocks noChangeAspect="1"/>
          </p:cNvGraphicFramePr>
          <p:nvPr/>
        </p:nvGraphicFramePr>
        <p:xfrm>
          <a:off x="3200400" y="1371600"/>
          <a:ext cx="2871788" cy="4064000"/>
        </p:xfrm>
        <a:graphic>
          <a:graphicData uri="http://schemas.openxmlformats.org/presentationml/2006/ole">
            <p:oleObj spid="_x0000_s6146" name="Acrobat Document" r:id="rId3" imgW="5667300" imgH="8019870" progId="AcroExch.Document.7">
              <p:embed/>
            </p:oleObj>
          </a:graphicData>
        </a:graphic>
      </p:graphicFrame>
      <p:sp>
        <p:nvSpPr>
          <p:cNvPr id="5" name="Rectangle 4"/>
          <p:cNvSpPr/>
          <p:nvPr/>
        </p:nvSpPr>
        <p:spPr>
          <a:xfrm>
            <a:off x="4543430" y="1981200"/>
            <a:ext cx="30480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6" name="Rectangle 5"/>
          <p:cNvSpPr/>
          <p:nvPr/>
        </p:nvSpPr>
        <p:spPr>
          <a:xfrm>
            <a:off x="4572000" y="2095512"/>
            <a:ext cx="304800" cy="114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Rectangle 6"/>
          <p:cNvSpPr/>
          <p:nvPr/>
        </p:nvSpPr>
        <p:spPr>
          <a:xfrm>
            <a:off x="4519607" y="2081215"/>
            <a:ext cx="304800" cy="114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" name="TextBox 2"/>
          <p:cNvSpPr txBox="1"/>
          <p:nvPr/>
        </p:nvSpPr>
        <p:spPr>
          <a:xfrm>
            <a:off x="4481519" y="1890695"/>
            <a:ext cx="533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700" dirty="0" smtClean="0">
                <a:latin typeface="Times New Roman" pitchFamily="18" charset="0"/>
                <a:cs typeface="Times New Roman" pitchFamily="18" charset="0"/>
              </a:rPr>
              <a:t>Good </a:t>
            </a:r>
            <a:r>
              <a:rPr lang="fr-CH" sz="700" dirty="0" err="1" smtClean="0">
                <a:latin typeface="Times New Roman" pitchFamily="18" charset="0"/>
                <a:cs typeface="Times New Roman" pitchFamily="18" charset="0"/>
              </a:rPr>
              <a:t>days</a:t>
            </a:r>
            <a:r>
              <a:rPr lang="fr-CH" sz="700" dirty="0" smtClean="0">
                <a:latin typeface="Times New Roman" pitchFamily="18" charset="0"/>
                <a:cs typeface="Times New Roman" pitchFamily="18" charset="0"/>
              </a:rPr>
              <a:t> are </a:t>
            </a:r>
            <a:r>
              <a:rPr lang="fr-CH" sz="700" dirty="0" err="1" smtClean="0">
                <a:latin typeface="Times New Roman" pitchFamily="18" charset="0"/>
                <a:cs typeface="Times New Roman" pitchFamily="18" charset="0"/>
              </a:rPr>
              <a:t>coming</a:t>
            </a:r>
            <a:endParaRPr lang="fr-CH" sz="7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cvs files\leboudec-oeuvre\project specific tex\tex\latex\perf\pictures\artwork\scouac attend le bu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484944" cy="5975350"/>
          </a:xfrm>
          <a:prstGeom prst="rect">
            <a:avLst/>
          </a:prstGeom>
          <a:noFill/>
        </p:spPr>
      </p:pic>
      <p:pic>
        <p:nvPicPr>
          <p:cNvPr id="7171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0" y="5638800"/>
            <a:ext cx="420688" cy="3317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58" name="Object 2"/>
          <p:cNvGraphicFramePr>
            <a:graphicFrameLocks noChangeAspect="1"/>
          </p:cNvGraphicFramePr>
          <p:nvPr/>
        </p:nvGraphicFramePr>
        <p:xfrm>
          <a:off x="2590800" y="1600200"/>
          <a:ext cx="2871788" cy="4064000"/>
        </p:xfrm>
        <a:graphic>
          <a:graphicData uri="http://schemas.openxmlformats.org/presentationml/2006/ole">
            <p:oleObj spid="_x0000_s19458" name="Acrobat Document" r:id="rId3" imgW="5667300" imgH="8019870" progId="AcroExch.Document.7">
              <p:embed/>
            </p:oleObj>
          </a:graphicData>
        </a:graphic>
      </p:graphicFrame>
      <p:pic>
        <p:nvPicPr>
          <p:cNvPr id="3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91150" y="4800600"/>
            <a:ext cx="130836" cy="1031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82" name="Object 2"/>
          <p:cNvGraphicFramePr>
            <a:graphicFrameLocks noChangeAspect="1"/>
          </p:cNvGraphicFramePr>
          <p:nvPr/>
        </p:nvGraphicFramePr>
        <p:xfrm>
          <a:off x="381000" y="381000"/>
          <a:ext cx="8020050" cy="5667375"/>
        </p:xfrm>
        <a:graphic>
          <a:graphicData uri="http://schemas.openxmlformats.org/presentationml/2006/ole">
            <p:oleObj spid="_x0000_s20482" name="Acrobat Document" r:id="rId3" imgW="8019810" imgH="5667285" progId="AcroExch.Document.7">
              <p:embed/>
            </p:oleObj>
          </a:graphicData>
        </a:graphic>
      </p:graphicFrame>
      <p:pic>
        <p:nvPicPr>
          <p:cNvPr id="3" name="Picture 3" descr="\\Icsil1-files\lca\Users\leboudec\syncd\2008+\misc\images pour presentations\el-23juin0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848600" y="5149394"/>
            <a:ext cx="268288" cy="21159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4</Words>
  <Application>Microsoft Office PowerPoint</Application>
  <PresentationFormat>On-screen Show (4:3)</PresentationFormat>
  <Paragraphs>1</Paragraphs>
  <Slides>11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Office Theme</vt:lpstr>
      <vt:lpstr>Acrobat Document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Le boudec Jean-Yves</dc:creator>
  <cp:lastModifiedBy>leboudec</cp:lastModifiedBy>
  <cp:revision>24</cp:revision>
  <dcterms:created xsi:type="dcterms:W3CDTF">2006-08-16T00:00:00Z</dcterms:created>
  <dcterms:modified xsi:type="dcterms:W3CDTF">2010-02-22T08:21:52Z</dcterms:modified>
</cp:coreProperties>
</file>

<file path=docProps/thumbnail.jpeg>
</file>